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57" r:id="rId2"/>
    <p:sldId id="256" r:id="rId3"/>
    <p:sldId id="274" r:id="rId4"/>
    <p:sldId id="278" r:id="rId5"/>
    <p:sldId id="287" r:id="rId6"/>
    <p:sldId id="279" r:id="rId7"/>
    <p:sldId id="280" r:id="rId8"/>
    <p:sldId id="288" r:id="rId9"/>
    <p:sldId id="281" r:id="rId10"/>
    <p:sldId id="282" r:id="rId11"/>
    <p:sldId id="289" r:id="rId12"/>
    <p:sldId id="290" r:id="rId13"/>
    <p:sldId id="285" r:id="rId14"/>
    <p:sldId id="286" r:id="rId15"/>
    <p:sldId id="284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40837-D574-4B08-8D03-352E3C564A18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78F03-17F2-44E6-A414-2FF1288BF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2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7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8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8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5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1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5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6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</a:rPr>
              <a:t>МБДОУ №19 «Сказка»</a:t>
            </a:r>
          </a:p>
          <a:p>
            <a:pPr algn="ctr"/>
            <a:r>
              <a:rPr lang="ru-RU" sz="3600" b="1" i="0" dirty="0" err="1" smtClean="0">
                <a:solidFill>
                  <a:srgbClr val="002060"/>
                </a:solidFill>
              </a:rPr>
              <a:t>Муз.работник</a:t>
            </a:r>
            <a:r>
              <a:rPr lang="ru-RU" sz="3600" b="1" i="0" dirty="0" smtClean="0">
                <a:solidFill>
                  <a:srgbClr val="002060"/>
                </a:solidFill>
              </a:rPr>
              <a:t> </a:t>
            </a:r>
            <a:r>
              <a:rPr lang="ru-RU" sz="3600" b="1" i="0" dirty="0" err="1" smtClean="0">
                <a:solidFill>
                  <a:srgbClr val="002060"/>
                </a:solidFill>
              </a:rPr>
              <a:t>Москвичёва</a:t>
            </a:r>
            <a:r>
              <a:rPr lang="ru-RU" sz="3600" b="1" i="0" dirty="0" smtClean="0">
                <a:solidFill>
                  <a:srgbClr val="002060"/>
                </a:solidFill>
              </a:rPr>
              <a:t> Т.В.</a:t>
            </a:r>
            <a:endParaRPr lang="ru-RU" sz="3600" b="1" i="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65" y="-171400"/>
            <a:ext cx="9169865" cy="7029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2967335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 музыки в нравственно-патриотическом воспитании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дошкольников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МУЗ.РАБОТНИК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№19 «Сказка»</a:t>
            </a:r>
          </a:p>
          <a:p>
            <a:pPr algn="ctr"/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Москвичёва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Татьяна Владимировна</a:t>
            </a:r>
            <a:endParaRPr lang="ru-RU" sz="2000" b="1" dirty="0" smtClean="0">
              <a:ln w="11430"/>
              <a:solidFill>
                <a:srgbClr val="FF0000"/>
              </a:solidFill>
            </a:endParaRPr>
          </a:p>
          <a:p>
            <a:pPr algn="ctr"/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4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Новая папка (2)\DSC0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72359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1700808"/>
            <a:ext cx="6811159" cy="100811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«Посиделки в русской избе»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старшая группа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4411" y="404664"/>
            <a:ext cx="8206061" cy="93610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Народное творчество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3" y="404664"/>
            <a:ext cx="7766248" cy="115212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ХОРОВОД «ТРАВУШКА-МУРАВУШКА» старшая группа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63" y="1773238"/>
            <a:ext cx="6624637" cy="4968875"/>
          </a:xfrm>
        </p:spPr>
      </p:pic>
    </p:spTree>
    <p:extLst>
      <p:ext uri="{BB962C8B-B14F-4D97-AF65-F5344CB8AC3E}">
        <p14:creationId xmlns:p14="http://schemas.microsoft.com/office/powerpoint/2010/main" val="37978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7" cy="10081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Оркестр шумовых инструментов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подготовительная группа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760000" cy="534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4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7175351" cy="3024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КОЛЯДКИ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525"/>
            <a:ext cx="4895850" cy="3673475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179388" y="1628775"/>
            <a:ext cx="8964612" cy="7207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СТАРШАЯ ГРУППА				СРЕДНЯЯ ГРУППА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00" y="2316088"/>
            <a:ext cx="42046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0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288032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Масленица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Коммуникативный танец «Бабка </a:t>
            </a:r>
            <a:r>
              <a:rPr lang="ru-RU" sz="3200" dirty="0" err="1" smtClean="0">
                <a:solidFill>
                  <a:srgbClr val="C00000"/>
                </a:solidFill>
              </a:rPr>
              <a:t>Ёжка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536000" cy="340340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50" y="3375000"/>
            <a:ext cx="4644000" cy="34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3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210803" cy="108011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Результативность работы с воспитанниками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48245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Усвоение детьми социально-нравственных категорий: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Любовь и привязанность  к своей семье, дому, детскому саду, </a:t>
            </a:r>
            <a:r>
              <a:rPr lang="ru-RU" sz="2400" b="1" err="1" smtClean="0">
                <a:solidFill>
                  <a:schemeClr val="tx1"/>
                </a:solidFill>
              </a:rPr>
              <a:t>улице</a:t>
            </a:r>
            <a:r>
              <a:rPr lang="ru-RU" sz="2400" b="1" smtClean="0">
                <a:solidFill>
                  <a:schemeClr val="tx1"/>
                </a:solidFill>
              </a:rPr>
              <a:t>, посёлку</a:t>
            </a:r>
            <a:r>
              <a:rPr lang="ru-RU" sz="24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Бережное отношение к природе и всему живому;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Уважение к своему труду  и труду других людей;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Гордость за свой посёлок, Родину;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Сохранение и укрепление традиций русского народа, игр, обычаев, обрядов.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6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2"/>
            <a:ext cx="920660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396" y="332656"/>
            <a:ext cx="8823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Совместное решение задач нравственно - патриотического воспитания педагогами  всего детского сада, </a:t>
            </a:r>
            <a:r>
              <a:rPr lang="ru-RU" sz="2400" b="1" dirty="0" smtClean="0">
                <a:solidFill>
                  <a:srgbClr val="C00000"/>
                </a:solidFill>
              </a:rPr>
              <a:t> родителями даёт </a:t>
            </a:r>
            <a:r>
              <a:rPr lang="ru-RU" sz="2400" b="1" dirty="0">
                <a:solidFill>
                  <a:srgbClr val="C00000"/>
                </a:solidFill>
              </a:rPr>
              <a:t>ощутимые результаты: музыка прочно входит в быт детей, занимает значительное место в их жизни.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04" y="2403000"/>
            <a:ext cx="5940000" cy="44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52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592801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«Красота родного края, открывающаяся благодаря сказке, фантазии, творчеству-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это источник любви к Родине.  Понимание и чувство величия, могущество Родины приходит к человеку постепенно и имеет своими истоками красоту»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err="1" smtClean="0">
                <a:solidFill>
                  <a:srgbClr val="00B050"/>
                </a:solidFill>
              </a:rPr>
              <a:t>В.А.Сухомлинский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88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7" y="2852936"/>
            <a:ext cx="7910264" cy="3672408"/>
          </a:xfrm>
        </p:spPr>
        <p:txBody>
          <a:bodyPr/>
          <a:lstStyle/>
          <a:p>
            <a:pPr algn="l"/>
            <a:r>
              <a:rPr lang="ru-RU" sz="2800" dirty="0" smtClean="0">
                <a:effectLst/>
              </a:rPr>
              <a:t>1.Образовательная деятельность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2.Тематические занятия на патриотическую тему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3.Подготовка и проведение патриотических праздников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4.Театрализованная деятельность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5.Знакомство с народным фольклором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6.Проектная деятельность</a:t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39752" y="731520"/>
            <a:ext cx="5204048" cy="2121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формы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нравственно-патриотического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39470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3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Танец с сердечками  утренник «8 марта»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старшая группа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56" y="2580943"/>
            <a:ext cx="3420687" cy="25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2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«РАЗВЛЕЧЕНИЕ К ДНЮ МАТЕРИ»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подготовительная группа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798"/>
            <a:ext cx="4572000" cy="340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464000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6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440159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«Вальс цветов»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подготовительная группа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1844675"/>
            <a:ext cx="6588125" cy="48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0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3" cy="129614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Развлечение «День Защитника Отечества»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подготовительная группа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7148264" cy="1224136"/>
          </a:xfrm>
        </p:spPr>
        <p:txBody>
          <a:bodyPr>
            <a:normAutofit/>
          </a:bodyPr>
          <a:lstStyle/>
          <a:p>
            <a:r>
              <a:rPr lang="ru-RU" dirty="0"/>
              <a:t>                 </a:t>
            </a:r>
            <a:endParaRPr lang="ru-RU" sz="2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0"/>
            <a:ext cx="4322763" cy="3167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76651"/>
            <a:ext cx="4848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5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7"/>
            <a:ext cx="7175351" cy="129614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Танец «Морячка» к Дню Защитника Отечества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( подготовительная группа)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1557338"/>
            <a:ext cx="6588125" cy="4940300"/>
          </a:xfrm>
        </p:spPr>
      </p:pic>
    </p:spTree>
    <p:extLst>
      <p:ext uri="{BB962C8B-B14F-4D97-AF65-F5344CB8AC3E}">
        <p14:creationId xmlns:p14="http://schemas.microsoft.com/office/powerpoint/2010/main" val="322273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5389089" cy="108011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Мероприятия, посвящённые ДНЮ ПОБЕДЫ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    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012160" y="1268760"/>
            <a:ext cx="2807943" cy="144016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«Танец с тканью»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Подготовительная группа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ДК </a:t>
            </a:r>
            <a:r>
              <a:rPr lang="ru-RU" sz="2000" b="1" dirty="0" err="1" smtClean="0">
                <a:solidFill>
                  <a:srgbClr val="002060"/>
                </a:solidFill>
              </a:rPr>
              <a:t>п.Удобный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337"/>
            <a:ext cx="2736024" cy="44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5076000" cy="38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83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162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 «Красота родного края, открывающаяся благодаря сказке, фантазии, творчеству- это источник любви к Родине.  Понимание и чувство величия, могущество Родины приходит к человеку постепенно и имеет своими истоками красоту»</vt:lpstr>
      <vt:lpstr>1.Образовательная деятельность 2.Тематические занятия на патриотическую тему 3.Подготовка и проведение патриотических праздников 4.Театрализованная деятельность 5.Знакомство с народным фольклором 6.Проектная деятельность </vt:lpstr>
      <vt:lpstr>Танец с сердечками  утренник «8 марта»    старшая группа </vt:lpstr>
      <vt:lpstr>«РАЗВЛЕЧЕНИЕ К ДНЮ МАТЕРИ» подготовительная группа </vt:lpstr>
      <vt:lpstr>«Вальс цветов» подготовительная группа</vt:lpstr>
      <vt:lpstr>Развлечение «День Защитника Отечества» подготовительная группа</vt:lpstr>
      <vt:lpstr> Танец «Морячка» к Дню Защитника Отечества ( подготовительная группа)</vt:lpstr>
      <vt:lpstr>Мероприятия, посвящённые ДНЮ ПОБЕДЫ</vt:lpstr>
      <vt:lpstr>«Посиделки в русской избе» старшая группа</vt:lpstr>
      <vt:lpstr>ХОРОВОД «ТРАВУШКА-МУРАВУШКА» старшая группа</vt:lpstr>
      <vt:lpstr>Оркестр шумовых инструментов подготовительная группа</vt:lpstr>
      <vt:lpstr>КОЛЯДКИ</vt:lpstr>
      <vt:lpstr>Масленица  Коммуникативный танец «Бабка Ёжка»</vt:lpstr>
      <vt:lpstr>Результативность работы с воспитанниками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Витек</dc:creator>
  <cp:lastModifiedBy>Витек</cp:lastModifiedBy>
  <cp:revision>56</cp:revision>
  <dcterms:created xsi:type="dcterms:W3CDTF">2017-11-12T15:58:01Z</dcterms:created>
  <dcterms:modified xsi:type="dcterms:W3CDTF">2017-12-19T08:04:00Z</dcterms:modified>
</cp:coreProperties>
</file>